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AD42217-B27B-4F3F-8F37-859F60BF7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ภาษาและการสื่อสารในบริบทสังคมและวัฒนธรรม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E72EA45-1B53-497F-B2FB-FF2A0A1EA2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90574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ฟองสบู่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TM03457510[[fn=ฟองสบู่]]</Template>
  <TotalTime>174</TotalTime>
  <Words>9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Century Gothic</vt:lpstr>
      <vt:lpstr>DilleniaUPC</vt:lpstr>
      <vt:lpstr>Garamond</vt:lpstr>
      <vt:lpstr>ฟองสบู่</vt:lpstr>
      <vt:lpstr>ภาษาและการสื่อสารในบริบทสังคมและวัฒนธรรม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ภาษาและการสื่อสารในบริบทสังคมและวัฒนธรรม</dc:title>
  <dc:creator>kate Thitisawat</dc:creator>
  <cp:lastModifiedBy>kate Thitisawat</cp:lastModifiedBy>
  <cp:revision>3</cp:revision>
  <dcterms:created xsi:type="dcterms:W3CDTF">2017-12-21T03:17:33Z</dcterms:created>
  <dcterms:modified xsi:type="dcterms:W3CDTF">2017-12-21T06:12:25Z</dcterms:modified>
</cp:coreProperties>
</file>